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1CC5-2D40-4DE5-8390-DE808007FE44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DD3E-37C8-491D-8467-E82C39F18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9843-C75F-4B45-AFC6-3A7CD8C67B54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D4E1-3E72-41A4-B881-471E968A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7AE0-003E-4600-AF43-CC7136443695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746A-3581-4134-BF47-4F5C924FC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1525-9A58-4CD1-B580-BCD244250743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FE7F4-5242-43EF-8652-0B869544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B961-4476-496A-96F6-485A4CAAB0C8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B49E-A374-4DE4-9C84-4EFA0CC9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6194-7617-4E48-ADEF-1E7FBDE4DF5A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F811A-F632-4648-A346-D3199C978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2F17-7CBC-4062-A9CD-28C5CDE853D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4C58-C722-4CDC-8A88-A372B3E43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842E1-75F4-4E74-9CBF-4743922E83AF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72D4A-0BD1-432E-9EC0-E3FF3A92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FA63-C1CF-4A20-BDAC-8D5934917D8E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6DFF5-C474-47D8-A314-2F451A07D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DF7E-CBEE-4FE5-B50D-8AF4E7617683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B4B1-A740-4B3C-8C5E-A2E9F37BF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16799-4E67-46F9-A7C6-87AEC8D9CBB2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E889-121F-4586-8ED5-AAEEFF740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F5DCEC-C3B7-4236-9962-BA0A2170A436}" type="datetimeFigureOut">
              <a:rPr lang="en-US"/>
              <a:pPr>
                <a:defRPr/>
              </a:pPr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86CC-9B6A-4AAD-82DF-571276650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Dan-Ga-Trong-San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hac%20thieu%20nhi\Ca%20nha%20thuong%20nhau%20-%20Thieu%20nhi%20%5bNCT%2076634105190145781250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hac%20thieu%20nhi\Ca%20nha%20thuong%20nhau%20-%20Thieu%20nhi%20%5bNCT%2076634105190145781250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68363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Hoạt động:Làm quen với toán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868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        </a:t>
            </a:r>
            <a:r>
              <a:rPr lang="en-US" b="1" smtClean="0">
                <a:solidFill>
                  <a:srgbClr val="0000FF"/>
                </a:solidFill>
              </a:rPr>
              <a:t>Đề tài: tách gộp số lượng trong phạm vi  7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FF"/>
                </a:solidFill>
              </a:rPr>
              <a:t>               </a:t>
            </a:r>
            <a:r>
              <a:rPr lang="en-US" sz="3600" b="1" smtClean="0">
                <a:solidFill>
                  <a:srgbClr val="FF9900"/>
                </a:solidFill>
              </a:rPr>
              <a:t>Chủ đề:</a:t>
            </a:r>
            <a:r>
              <a:rPr lang="en-US" sz="3600" b="1" smtClean="0">
                <a:solidFill>
                  <a:srgbClr val="0000FF"/>
                </a:solidFill>
              </a:rPr>
              <a:t> Nghề nghiệp</a:t>
            </a:r>
          </a:p>
          <a:p>
            <a:pPr>
              <a:buFontTx/>
              <a:buNone/>
            </a:pPr>
            <a:endParaRPr lang="en-US" sz="3600" b="1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z="3600" b="1" smtClean="0">
                <a:solidFill>
                  <a:srgbClr val="0000FF"/>
                </a:solidFill>
              </a:rPr>
              <a:t>                  </a:t>
            </a:r>
            <a:endParaRPr lang="en-US" b="1" smtClean="0">
              <a:solidFill>
                <a:srgbClr val="660066"/>
              </a:solidFill>
            </a:endParaRPr>
          </a:p>
        </p:txBody>
      </p:sp>
      <p:pic>
        <p:nvPicPr>
          <p:cNvPr id="15371" name="Dan-Ga-Trong-Sa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763000" y="647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5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3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3006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53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276225" y="187325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495800" y="252413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6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227013" y="236855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343400" y="2386013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27013" y="4529138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267200" y="4500563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7558088" y="190500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2639E-6 L 0.11667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9292E-6 L -0.15833 2.1929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51053E-6 L 0.10851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6021E-6 L -0.13334 -0.0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23502E-7 L 0.10851 -0.00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866E-6 L -0.13333 0.008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  <p:bldP spid="8" grpId="0"/>
      <p:bldP spid="9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8" name="Picture 3" descr="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-1066800"/>
            <a:ext cx="11430000" cy="84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2425" y="22860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2425" y="274320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538413" y="-481013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38813" y="-481013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9150" y="228600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WordArt 10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5553075" cy="155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PhÇn thi: S¬ kh¶o kiÕn thøc</a:t>
            </a:r>
          </a:p>
        </p:txBody>
      </p:sp>
      <p:pic>
        <p:nvPicPr>
          <p:cNvPr id="62475" name="Ca nha thuong nhau - Thieu nhi [NCT 766341051901457812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128" fill="hold"/>
                                        <p:tgtEl>
                                          <p:spTgt spid="62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9675" y="1752600"/>
            <a:ext cx="1143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5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4100" y="1752600"/>
            <a:ext cx="1219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1700" y="1746250"/>
            <a:ext cx="12192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3300" y="1752600"/>
            <a:ext cx="1219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708150"/>
            <a:ext cx="12319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9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752600"/>
            <a:ext cx="1133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060700" y="335280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610100" y="335280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5370" name="Picture 17" descr="231508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00" y="1752600"/>
            <a:ext cx="1219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tach 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2057400"/>
            <a:ext cx="1508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tach 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97088"/>
            <a:ext cx="152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tach 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155825"/>
            <a:ext cx="152558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tach 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209800"/>
            <a:ext cx="152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553200" y="2286000"/>
            <a:ext cx="2743200" cy="1520825"/>
            <a:chOff x="6019800" y="1905000"/>
            <a:chExt cx="3276600" cy="1770858"/>
          </a:xfrm>
        </p:grpSpPr>
        <p:pic>
          <p:nvPicPr>
            <p:cNvPr id="16394" name="Picture 9" descr="tach tr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19800" y="1905000"/>
              <a:ext cx="1752600" cy="177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9" descr="tach tr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43800" y="1905000"/>
              <a:ext cx="1752600" cy="1770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3048000" y="367665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597400" y="367665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6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6393" name="Picture 9" descr="tach t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86000"/>
            <a:ext cx="15240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 rot="-155071">
            <a:off x="7115175" y="2836863"/>
            <a:ext cx="1433513" cy="1281112"/>
            <a:chOff x="816" y="421"/>
            <a:chExt cx="2923" cy="2171"/>
          </a:xfrm>
        </p:grpSpPr>
        <p:pic>
          <p:nvPicPr>
            <p:cNvPr id="17434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1" name="Group 16"/>
          <p:cNvGrpSpPr>
            <a:grpSpLocks/>
          </p:cNvGrpSpPr>
          <p:nvPr/>
        </p:nvGrpSpPr>
        <p:grpSpPr bwMode="auto">
          <a:xfrm rot="-155071">
            <a:off x="1154113" y="2767013"/>
            <a:ext cx="1433512" cy="1281112"/>
            <a:chOff x="816" y="421"/>
            <a:chExt cx="2923" cy="2171"/>
          </a:xfrm>
        </p:grpSpPr>
        <p:pic>
          <p:nvPicPr>
            <p:cNvPr id="17432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2" name="Group 16"/>
          <p:cNvGrpSpPr>
            <a:grpSpLocks/>
          </p:cNvGrpSpPr>
          <p:nvPr/>
        </p:nvGrpSpPr>
        <p:grpSpPr bwMode="auto">
          <a:xfrm rot="-155071">
            <a:off x="2020888" y="2781300"/>
            <a:ext cx="1435100" cy="1281113"/>
            <a:chOff x="816" y="421"/>
            <a:chExt cx="2923" cy="2171"/>
          </a:xfrm>
        </p:grpSpPr>
        <p:pic>
          <p:nvPicPr>
            <p:cNvPr id="17430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1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3" name="Group 16"/>
          <p:cNvGrpSpPr>
            <a:grpSpLocks/>
          </p:cNvGrpSpPr>
          <p:nvPr/>
        </p:nvGrpSpPr>
        <p:grpSpPr bwMode="auto">
          <a:xfrm rot="-155071">
            <a:off x="2932113" y="2781300"/>
            <a:ext cx="1433512" cy="1281113"/>
            <a:chOff x="816" y="421"/>
            <a:chExt cx="2923" cy="2171"/>
          </a:xfrm>
        </p:grpSpPr>
        <p:pic>
          <p:nvPicPr>
            <p:cNvPr id="17428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9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Group 16"/>
          <p:cNvGrpSpPr>
            <a:grpSpLocks/>
          </p:cNvGrpSpPr>
          <p:nvPr/>
        </p:nvGrpSpPr>
        <p:grpSpPr bwMode="auto">
          <a:xfrm rot="-155071">
            <a:off x="3914775" y="2774950"/>
            <a:ext cx="1433513" cy="1279525"/>
            <a:chOff x="816" y="421"/>
            <a:chExt cx="2923" cy="2171"/>
          </a:xfrm>
        </p:grpSpPr>
        <p:pic>
          <p:nvPicPr>
            <p:cNvPr id="17426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7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5" name="Group 16"/>
          <p:cNvGrpSpPr>
            <a:grpSpLocks/>
          </p:cNvGrpSpPr>
          <p:nvPr/>
        </p:nvGrpSpPr>
        <p:grpSpPr bwMode="auto">
          <a:xfrm rot="-155071">
            <a:off x="4754563" y="2851150"/>
            <a:ext cx="1433512" cy="1279525"/>
            <a:chOff x="816" y="421"/>
            <a:chExt cx="2923" cy="2171"/>
          </a:xfrm>
        </p:grpSpPr>
        <p:pic>
          <p:nvPicPr>
            <p:cNvPr id="17424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6" name="Group 16"/>
          <p:cNvGrpSpPr>
            <a:grpSpLocks/>
          </p:cNvGrpSpPr>
          <p:nvPr/>
        </p:nvGrpSpPr>
        <p:grpSpPr bwMode="auto">
          <a:xfrm rot="-155071">
            <a:off x="5902325" y="2870200"/>
            <a:ext cx="1433513" cy="1279525"/>
            <a:chOff x="816" y="421"/>
            <a:chExt cx="2923" cy="2171"/>
          </a:xfrm>
        </p:grpSpPr>
        <p:pic>
          <p:nvPicPr>
            <p:cNvPr id="17422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3175000" y="4240213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854575" y="4256088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pSp>
        <p:nvGrpSpPr>
          <p:cNvPr id="17419" name="Group 16"/>
          <p:cNvGrpSpPr>
            <a:grpSpLocks/>
          </p:cNvGrpSpPr>
          <p:nvPr/>
        </p:nvGrpSpPr>
        <p:grpSpPr bwMode="auto">
          <a:xfrm rot="-155071">
            <a:off x="122238" y="2836863"/>
            <a:ext cx="1433512" cy="1279525"/>
            <a:chOff x="816" y="421"/>
            <a:chExt cx="2923" cy="2171"/>
          </a:xfrm>
        </p:grpSpPr>
        <p:pic>
          <p:nvPicPr>
            <p:cNvPr id="17420" name="Picture 1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42829">
              <a:off x="816" y="1511"/>
              <a:ext cx="1440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1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19506">
              <a:off x="1681" y="421"/>
              <a:ext cx="2058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-114300" y="2416175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917575" y="2447925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1965325" y="2501900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2971800" y="2505075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3962400" y="2590800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4927600" y="2590800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010400" y="2743200"/>
            <a:ext cx="2247900" cy="1238250"/>
            <a:chOff x="6477000" y="2456679"/>
            <a:chExt cx="2247900" cy="1238784"/>
          </a:xfrm>
        </p:grpSpPr>
        <p:pic>
          <p:nvPicPr>
            <p:cNvPr id="18444" name="Picture 7" descr="029 copy.png"/>
            <p:cNvPicPr>
              <a:picLocks noChangeAspect="1"/>
            </p:cNvPicPr>
            <p:nvPr/>
          </p:nvPicPr>
          <p:blipFill>
            <a:blip r:embed="rId2"/>
            <a:srcRect t="49254" r="57391" b="10666"/>
            <a:stretch>
              <a:fillRect/>
            </a:stretch>
          </p:blipFill>
          <p:spPr bwMode="auto">
            <a:xfrm>
              <a:off x="6477000" y="2456679"/>
              <a:ext cx="1181100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3" descr="029 copy.png"/>
            <p:cNvPicPr>
              <a:picLocks noChangeAspect="1"/>
            </p:cNvPicPr>
            <p:nvPr/>
          </p:nvPicPr>
          <p:blipFill>
            <a:blip r:embed="rId2"/>
            <a:srcRect t="49254" r="57391" b="10666"/>
            <a:stretch>
              <a:fillRect/>
            </a:stretch>
          </p:blipFill>
          <p:spPr bwMode="auto">
            <a:xfrm>
              <a:off x="7543800" y="2501663"/>
              <a:ext cx="1181100" cy="119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175000" y="4240213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4854575" y="4256088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18443" name="Picture 3" descr="029 copy.png"/>
          <p:cNvPicPr>
            <a:picLocks noChangeAspect="1"/>
          </p:cNvPicPr>
          <p:nvPr/>
        </p:nvPicPr>
        <p:blipFill>
          <a:blip r:embed="rId2"/>
          <a:srcRect t="49254" r="57391" b="10666"/>
          <a:stretch>
            <a:fillRect/>
          </a:stretch>
        </p:blipFill>
        <p:spPr bwMode="auto">
          <a:xfrm>
            <a:off x="5943600" y="2700338"/>
            <a:ext cx="11811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58" name="Picture 3" descr="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-1066800"/>
            <a:ext cx="11430000" cy="842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2425" y="22860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2425" y="274320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538413" y="-481013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38813" y="-481013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9150" y="228600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 descr="Picture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9150" y="0"/>
            <a:ext cx="7048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WordArt 10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6248400" cy="155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.VnAvant"/>
              </a:rPr>
              <a:t>PhÇn thi: Thö tµi cña bÐ</a:t>
            </a:r>
          </a:p>
        </p:txBody>
      </p:sp>
      <p:pic>
        <p:nvPicPr>
          <p:cNvPr id="62475" name="Ca nha thuong nhau - Thieu nhi [NCT 766341051901457812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128" fill="hold"/>
                                        <p:tgtEl>
                                          <p:spTgt spid="624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7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175000" y="228600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854575" y="244475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6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124200" y="2409825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805363" y="2427288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3124200" y="4570413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805363" y="4587875"/>
            <a:ext cx="1219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4</a:t>
            </a:r>
            <a:endParaRPr lang="vi-VN" sz="1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40</Words>
  <Application>Microsoft Office PowerPoint</Application>
  <PresentationFormat>On-screen Show (4:3)</PresentationFormat>
  <Paragraphs>26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Hoạt động:Làm quen với toán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động:Làm quen với toán</dc:title>
  <dc:creator>dell</dc:creator>
  <cp:lastModifiedBy>Admin</cp:lastModifiedBy>
  <cp:revision>6</cp:revision>
  <dcterms:created xsi:type="dcterms:W3CDTF">2016-11-03T00:57:18Z</dcterms:created>
  <dcterms:modified xsi:type="dcterms:W3CDTF">2019-09-02T13:41:22Z</dcterms:modified>
</cp:coreProperties>
</file>